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62" r:id="rId7"/>
    <p:sldId id="289" r:id="rId8"/>
    <p:sldId id="290" r:id="rId9"/>
    <p:sldId id="260" r:id="rId10"/>
    <p:sldId id="288" r:id="rId11"/>
    <p:sldId id="286" r:id="rId12"/>
    <p:sldId id="291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7C6"/>
    <a:srgbClr val="003352"/>
    <a:srgbClr val="0C75AC"/>
    <a:srgbClr val="103350"/>
    <a:srgbClr val="0C4360"/>
    <a:srgbClr val="1B6872"/>
    <a:srgbClr val="002136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92310-0915-45FF-A934-DE39C48D3435}" v="153" dt="2020-04-10T23:48:44.9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90842" autoAdjust="0"/>
  </p:normalViewPr>
  <p:slideViewPr>
    <p:cSldViewPr snapToGrid="0">
      <p:cViewPr varScale="1">
        <p:scale>
          <a:sx n="87" d="100"/>
          <a:sy n="87" d="100"/>
        </p:scale>
        <p:origin x="843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64CF21-EB91-46B4-9C66-8A28CA57DD3D}" type="doc">
      <dgm:prSet loTypeId="urn:microsoft.com/office/officeart/2009/3/layout/Descending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7579D6-B360-4D2A-82CA-58EA4D7EAAD8}">
      <dgm:prSet phldrT="[Text]" custT="1"/>
      <dgm:spPr>
        <a:solidFill>
          <a:srgbClr val="0C75AC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Google Web Toolkit</a:t>
          </a:r>
        </a:p>
      </dgm:t>
    </dgm:pt>
    <dgm:pt modelId="{5CF16078-857C-41A4-A1EA-BAEA721B40CF}" type="parTrans" cxnId="{D08AE40C-D3E7-4ACC-9939-515CD18247EA}">
      <dgm:prSet/>
      <dgm:spPr/>
      <dgm:t>
        <a:bodyPr/>
        <a:lstStyle/>
        <a:p>
          <a:endParaRPr lang="en-US" sz="1600"/>
        </a:p>
      </dgm:t>
    </dgm:pt>
    <dgm:pt modelId="{91DB1F91-BEA3-426A-BEC5-5989CAC98018}" type="sibTrans" cxnId="{D08AE40C-D3E7-4ACC-9939-515CD18247EA}">
      <dgm:prSet/>
      <dgm:spPr/>
      <dgm:t>
        <a:bodyPr/>
        <a:lstStyle/>
        <a:p>
          <a:endParaRPr lang="en-US"/>
        </a:p>
      </dgm:t>
    </dgm:pt>
    <dgm:pt modelId="{83FBCC1C-D5FC-4FD1-9300-C4EDF2884F5E}">
      <dgm:prSet phldrT="[Text]" custT="1"/>
      <dgm:spPr>
        <a:solidFill>
          <a:srgbClr val="0C75AC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</a:rPr>
            <a:t>Java SE11 FX</a:t>
          </a:r>
        </a:p>
      </dgm:t>
    </dgm:pt>
    <dgm:pt modelId="{8B68050F-2F25-418A-B726-2FDACFF4E4B7}" type="parTrans" cxnId="{6EB8AF1B-E1E2-45EF-851F-C9295EC3759E}">
      <dgm:prSet/>
      <dgm:spPr/>
      <dgm:t>
        <a:bodyPr/>
        <a:lstStyle/>
        <a:p>
          <a:endParaRPr lang="en-US"/>
        </a:p>
      </dgm:t>
    </dgm:pt>
    <dgm:pt modelId="{09AA646C-E01A-4EAE-A11B-7C4396AB71DF}" type="sibTrans" cxnId="{6EB8AF1B-E1E2-45EF-851F-C9295EC3759E}">
      <dgm:prSet/>
      <dgm:spPr/>
      <dgm:t>
        <a:bodyPr/>
        <a:lstStyle/>
        <a:p>
          <a:endParaRPr lang="en-US"/>
        </a:p>
      </dgm:t>
    </dgm:pt>
    <dgm:pt modelId="{A5CA2C6D-D907-4C95-934A-04F4C03E90C9}">
      <dgm:prSet phldrT="[Text]" custT="1"/>
      <dgm:spPr>
        <a:solidFill>
          <a:srgbClr val="0C75AC"/>
        </a:solidFill>
      </dgm:spPr>
      <dgm:t>
        <a:bodyPr/>
        <a:lstStyle/>
        <a:p>
          <a:r>
            <a:rPr lang="en-US" sz="1800" dirty="0">
              <a:solidFill>
                <a:schemeClr val="bg1"/>
              </a:solidFill>
            </a:rPr>
            <a:t>Archaic Java AWT</a:t>
          </a:r>
        </a:p>
      </dgm:t>
    </dgm:pt>
    <dgm:pt modelId="{1BFEEE12-5CDB-4F76-B261-FF2544F01B29}" type="parTrans" cxnId="{B5FEFCF8-9E8E-435C-AD1A-BCCED8DBB8EB}">
      <dgm:prSet/>
      <dgm:spPr/>
      <dgm:t>
        <a:bodyPr/>
        <a:lstStyle/>
        <a:p>
          <a:endParaRPr lang="en-US"/>
        </a:p>
      </dgm:t>
    </dgm:pt>
    <dgm:pt modelId="{D4671ACF-D133-4615-B474-C8341A80A263}" type="sibTrans" cxnId="{B5FEFCF8-9E8E-435C-AD1A-BCCED8DBB8EB}">
      <dgm:prSet/>
      <dgm:spPr/>
      <dgm:t>
        <a:bodyPr/>
        <a:lstStyle/>
        <a:p>
          <a:endParaRPr lang="en-US"/>
        </a:p>
      </dgm:t>
    </dgm:pt>
    <dgm:pt modelId="{C6612E6D-CA24-4FEE-BB3C-55BE460D3DF2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400" dirty="0">
              <a:solidFill>
                <a:schemeClr val="bg1"/>
              </a:solidFill>
            </a:rPr>
            <a:t>Eclipse Standard Widget Toolkit</a:t>
          </a:r>
        </a:p>
      </dgm:t>
    </dgm:pt>
    <dgm:pt modelId="{44A30563-267E-4B4A-99D5-0F8D3B375CEF}" type="parTrans" cxnId="{B48E0097-504E-41B8-8F1B-86DC8684B8B4}">
      <dgm:prSet/>
      <dgm:spPr/>
      <dgm:t>
        <a:bodyPr/>
        <a:lstStyle/>
        <a:p>
          <a:endParaRPr lang="en-US"/>
        </a:p>
      </dgm:t>
    </dgm:pt>
    <dgm:pt modelId="{F26FA727-7DCD-4B86-BD40-35B6CB01A09D}" type="sibTrans" cxnId="{B48E0097-504E-41B8-8F1B-86DC8684B8B4}">
      <dgm:prSet/>
      <dgm:spPr/>
      <dgm:t>
        <a:bodyPr/>
        <a:lstStyle/>
        <a:p>
          <a:endParaRPr lang="en-US"/>
        </a:p>
      </dgm:t>
    </dgm:pt>
    <dgm:pt modelId="{80D8AC0D-88EB-4168-B516-FC9BE59A8763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Java SE8 Swing</a:t>
          </a:r>
        </a:p>
      </dgm:t>
    </dgm:pt>
    <dgm:pt modelId="{74328E66-AE4B-44B4-960D-FDCFB76E862E}" type="parTrans" cxnId="{5A0D478A-1ABD-428C-A023-0DCCD5EBF640}">
      <dgm:prSet/>
      <dgm:spPr/>
      <dgm:t>
        <a:bodyPr/>
        <a:lstStyle/>
        <a:p>
          <a:endParaRPr lang="en-US"/>
        </a:p>
      </dgm:t>
    </dgm:pt>
    <dgm:pt modelId="{08F1905F-4EAE-43D2-905B-476DC86B386D}" type="sibTrans" cxnId="{5A0D478A-1ABD-428C-A023-0DCCD5EBF640}">
      <dgm:prSet/>
      <dgm:spPr/>
      <dgm:t>
        <a:bodyPr/>
        <a:lstStyle/>
        <a:p>
          <a:endParaRPr lang="en-US"/>
        </a:p>
      </dgm:t>
    </dgm:pt>
    <dgm:pt modelId="{C2B3EC4A-17B7-4F59-BF69-E084802B0807}" type="pres">
      <dgm:prSet presAssocID="{C864CF21-EB91-46B4-9C66-8A28CA57DD3D}" presName="Name0" presStyleCnt="0">
        <dgm:presLayoutVars>
          <dgm:chMax val="7"/>
          <dgm:chPref val="5"/>
        </dgm:presLayoutVars>
      </dgm:prSet>
      <dgm:spPr/>
    </dgm:pt>
    <dgm:pt modelId="{33C25622-A235-4259-9B18-DED07F70C775}" type="pres">
      <dgm:prSet presAssocID="{C864CF21-EB91-46B4-9C66-8A28CA57DD3D}" presName="arrowNode" presStyleLbl="node1" presStyleIdx="0" presStyleCnt="1"/>
      <dgm:spPr/>
    </dgm:pt>
    <dgm:pt modelId="{9097F812-5E69-4F3C-8FFE-2A0CD46DBE92}" type="pres">
      <dgm:prSet presAssocID="{6C7579D6-B360-4D2A-82CA-58EA4D7EAAD8}" presName="txNode1" presStyleLbl="revTx" presStyleIdx="0" presStyleCnt="5" custScaleY="56933" custLinFactNeighborX="-3154" custLinFactNeighborY="20882">
        <dgm:presLayoutVars>
          <dgm:bulletEnabled val="1"/>
        </dgm:presLayoutVars>
      </dgm:prSet>
      <dgm:spPr/>
    </dgm:pt>
    <dgm:pt modelId="{18ABC45F-65CE-4C0C-844E-F7690EDBAC74}" type="pres">
      <dgm:prSet presAssocID="{A5CA2C6D-D907-4C95-934A-04F4C03E90C9}" presName="txNode2" presStyleLbl="revTx" presStyleIdx="1" presStyleCnt="5" custScaleX="89426" custScaleY="73803" custLinFactNeighborX="-10790" custLinFactNeighborY="-44063">
        <dgm:presLayoutVars>
          <dgm:bulletEnabled val="1"/>
        </dgm:presLayoutVars>
      </dgm:prSet>
      <dgm:spPr/>
    </dgm:pt>
    <dgm:pt modelId="{F97CABC2-C4B7-427E-B841-0ABAF946B051}" type="pres">
      <dgm:prSet presAssocID="{D4671ACF-D133-4615-B474-C8341A80A263}" presName="dotNode2" presStyleCnt="0"/>
      <dgm:spPr/>
    </dgm:pt>
    <dgm:pt modelId="{D4D37CD6-3961-49E2-AF45-38AE711BF3D8}" type="pres">
      <dgm:prSet presAssocID="{D4671ACF-D133-4615-B474-C8341A80A263}" presName="dotRepeatNode" presStyleLbl="fgShp" presStyleIdx="0" presStyleCnt="3"/>
      <dgm:spPr/>
    </dgm:pt>
    <dgm:pt modelId="{42638C30-6230-4162-9305-1D0FFA33357F}" type="pres">
      <dgm:prSet presAssocID="{83FBCC1C-D5FC-4FD1-9300-C4EDF2884F5E}" presName="txNode3" presStyleLbl="revTx" presStyleIdx="2" presStyleCnt="5" custScaleX="88924" custLinFactNeighborX="312" custLinFactNeighborY="28943">
        <dgm:presLayoutVars>
          <dgm:bulletEnabled val="1"/>
        </dgm:presLayoutVars>
      </dgm:prSet>
      <dgm:spPr/>
    </dgm:pt>
    <dgm:pt modelId="{A7007FB7-BDD0-4C18-85B0-A19E6076BD64}" type="pres">
      <dgm:prSet presAssocID="{09AA646C-E01A-4EAE-A11B-7C4396AB71DF}" presName="dotNode3" presStyleCnt="0"/>
      <dgm:spPr/>
    </dgm:pt>
    <dgm:pt modelId="{AACB2BF8-6B32-48F5-91C8-903D8A29E277}" type="pres">
      <dgm:prSet presAssocID="{09AA646C-E01A-4EAE-A11B-7C4396AB71DF}" presName="dotRepeatNode" presStyleLbl="fgShp" presStyleIdx="1" presStyleCnt="3"/>
      <dgm:spPr/>
    </dgm:pt>
    <dgm:pt modelId="{3354F9A3-B4EA-46A1-BCF3-0F599F300C2C}" type="pres">
      <dgm:prSet presAssocID="{C6612E6D-CA24-4FEE-BB3C-55BE460D3DF2}" presName="txNode4" presStyleLbl="revTx" presStyleIdx="3" presStyleCnt="5" custLinFactNeighborX="-11073" custLinFactNeighborY="-47702">
        <dgm:presLayoutVars>
          <dgm:bulletEnabled val="1"/>
        </dgm:presLayoutVars>
      </dgm:prSet>
      <dgm:spPr/>
    </dgm:pt>
    <dgm:pt modelId="{621639DA-4274-43A6-9075-ECBEEE4B9B2A}" type="pres">
      <dgm:prSet presAssocID="{F26FA727-7DCD-4B86-BD40-35B6CB01A09D}" presName="dotNode4" presStyleCnt="0"/>
      <dgm:spPr/>
    </dgm:pt>
    <dgm:pt modelId="{7F26A41F-7B24-474A-A8DF-AD6126EB6D0E}" type="pres">
      <dgm:prSet presAssocID="{F26FA727-7DCD-4B86-BD40-35B6CB01A09D}" presName="dotRepeatNode" presStyleLbl="fgShp" presStyleIdx="2" presStyleCnt="3"/>
      <dgm:spPr/>
    </dgm:pt>
    <dgm:pt modelId="{FDA0F7FA-201B-4AE9-91A3-6B9E6230B914}" type="pres">
      <dgm:prSet presAssocID="{80D8AC0D-88EB-4168-B516-FC9BE59A8763}" presName="txNode5" presStyleLbl="revTx" presStyleIdx="4" presStyleCnt="5" custScaleY="69635">
        <dgm:presLayoutVars>
          <dgm:bulletEnabled val="1"/>
        </dgm:presLayoutVars>
      </dgm:prSet>
      <dgm:spPr/>
    </dgm:pt>
  </dgm:ptLst>
  <dgm:cxnLst>
    <dgm:cxn modelId="{D08AE40C-D3E7-4ACC-9939-515CD18247EA}" srcId="{C864CF21-EB91-46B4-9C66-8A28CA57DD3D}" destId="{6C7579D6-B360-4D2A-82CA-58EA4D7EAAD8}" srcOrd="0" destOrd="0" parTransId="{5CF16078-857C-41A4-A1EA-BAEA721B40CF}" sibTransId="{91DB1F91-BEA3-426A-BEC5-5989CAC98018}"/>
    <dgm:cxn modelId="{6EB8AF1B-E1E2-45EF-851F-C9295EC3759E}" srcId="{C864CF21-EB91-46B4-9C66-8A28CA57DD3D}" destId="{83FBCC1C-D5FC-4FD1-9300-C4EDF2884F5E}" srcOrd="2" destOrd="0" parTransId="{8B68050F-2F25-418A-B726-2FDACFF4E4B7}" sibTransId="{09AA646C-E01A-4EAE-A11B-7C4396AB71DF}"/>
    <dgm:cxn modelId="{D7153C46-1A15-4750-A380-ECC3BF3F132E}" type="presOf" srcId="{D4671ACF-D133-4615-B474-C8341A80A263}" destId="{D4D37CD6-3961-49E2-AF45-38AE711BF3D8}" srcOrd="0" destOrd="0" presId="urn:microsoft.com/office/officeart/2009/3/layout/DescendingProcess"/>
    <dgm:cxn modelId="{A0F2806A-8493-4D76-B93E-5C7E0B54CB8E}" type="presOf" srcId="{C6612E6D-CA24-4FEE-BB3C-55BE460D3DF2}" destId="{3354F9A3-B4EA-46A1-BCF3-0F599F300C2C}" srcOrd="0" destOrd="0" presId="urn:microsoft.com/office/officeart/2009/3/layout/DescendingProcess"/>
    <dgm:cxn modelId="{2266AF6B-15D0-4197-82BD-FE24FC1E987C}" type="presOf" srcId="{83FBCC1C-D5FC-4FD1-9300-C4EDF2884F5E}" destId="{42638C30-6230-4162-9305-1D0FFA33357F}" srcOrd="0" destOrd="0" presId="urn:microsoft.com/office/officeart/2009/3/layout/DescendingProcess"/>
    <dgm:cxn modelId="{2DD24F79-5535-42B7-9276-57EE204BA77B}" type="presOf" srcId="{80D8AC0D-88EB-4168-B516-FC9BE59A8763}" destId="{FDA0F7FA-201B-4AE9-91A3-6B9E6230B914}" srcOrd="0" destOrd="0" presId="urn:microsoft.com/office/officeart/2009/3/layout/DescendingProcess"/>
    <dgm:cxn modelId="{9D360488-7439-4416-ACAE-A6D7228ED14A}" type="presOf" srcId="{F26FA727-7DCD-4B86-BD40-35B6CB01A09D}" destId="{7F26A41F-7B24-474A-A8DF-AD6126EB6D0E}" srcOrd="0" destOrd="0" presId="urn:microsoft.com/office/officeart/2009/3/layout/DescendingProcess"/>
    <dgm:cxn modelId="{5A0D478A-1ABD-428C-A023-0DCCD5EBF640}" srcId="{C864CF21-EB91-46B4-9C66-8A28CA57DD3D}" destId="{80D8AC0D-88EB-4168-B516-FC9BE59A8763}" srcOrd="4" destOrd="0" parTransId="{74328E66-AE4B-44B4-960D-FDCFB76E862E}" sibTransId="{08F1905F-4EAE-43D2-905B-476DC86B386D}"/>
    <dgm:cxn modelId="{B48E0097-504E-41B8-8F1B-86DC8684B8B4}" srcId="{C864CF21-EB91-46B4-9C66-8A28CA57DD3D}" destId="{C6612E6D-CA24-4FEE-BB3C-55BE460D3DF2}" srcOrd="3" destOrd="0" parTransId="{44A30563-267E-4B4A-99D5-0F8D3B375CEF}" sibTransId="{F26FA727-7DCD-4B86-BD40-35B6CB01A09D}"/>
    <dgm:cxn modelId="{E9D74DC2-3823-40C5-B5D3-219AEBDEC36B}" type="presOf" srcId="{09AA646C-E01A-4EAE-A11B-7C4396AB71DF}" destId="{AACB2BF8-6B32-48F5-91C8-903D8A29E277}" srcOrd="0" destOrd="0" presId="urn:microsoft.com/office/officeart/2009/3/layout/DescendingProcess"/>
    <dgm:cxn modelId="{0F2C64D8-0DD1-4389-BB76-C99F8D005373}" type="presOf" srcId="{6C7579D6-B360-4D2A-82CA-58EA4D7EAAD8}" destId="{9097F812-5E69-4F3C-8FFE-2A0CD46DBE92}" srcOrd="0" destOrd="0" presId="urn:microsoft.com/office/officeart/2009/3/layout/DescendingProcess"/>
    <dgm:cxn modelId="{727D26F4-F71A-4EB4-B74B-3ED5336C2169}" type="presOf" srcId="{A5CA2C6D-D907-4C95-934A-04F4C03E90C9}" destId="{18ABC45F-65CE-4C0C-844E-F7690EDBAC74}" srcOrd="0" destOrd="0" presId="urn:microsoft.com/office/officeart/2009/3/layout/DescendingProcess"/>
    <dgm:cxn modelId="{B5FEFCF8-9E8E-435C-AD1A-BCCED8DBB8EB}" srcId="{C864CF21-EB91-46B4-9C66-8A28CA57DD3D}" destId="{A5CA2C6D-D907-4C95-934A-04F4C03E90C9}" srcOrd="1" destOrd="0" parTransId="{1BFEEE12-5CDB-4F76-B261-FF2544F01B29}" sibTransId="{D4671ACF-D133-4615-B474-C8341A80A263}"/>
    <dgm:cxn modelId="{58FF29FB-ED3A-4489-AC4F-4187B0DFD9DB}" type="presOf" srcId="{C864CF21-EB91-46B4-9C66-8A28CA57DD3D}" destId="{C2B3EC4A-17B7-4F59-BF69-E084802B0807}" srcOrd="0" destOrd="0" presId="urn:microsoft.com/office/officeart/2009/3/layout/DescendingProcess"/>
    <dgm:cxn modelId="{36518C35-B35E-4F4A-9458-B08080B2A74A}" type="presParOf" srcId="{C2B3EC4A-17B7-4F59-BF69-E084802B0807}" destId="{33C25622-A235-4259-9B18-DED07F70C775}" srcOrd="0" destOrd="0" presId="urn:microsoft.com/office/officeart/2009/3/layout/DescendingProcess"/>
    <dgm:cxn modelId="{AF6D5491-CC16-4F3D-8991-B74D17CB9900}" type="presParOf" srcId="{C2B3EC4A-17B7-4F59-BF69-E084802B0807}" destId="{9097F812-5E69-4F3C-8FFE-2A0CD46DBE92}" srcOrd="1" destOrd="0" presId="urn:microsoft.com/office/officeart/2009/3/layout/DescendingProcess"/>
    <dgm:cxn modelId="{B1607153-51B6-42F3-A383-4CE40F78343C}" type="presParOf" srcId="{C2B3EC4A-17B7-4F59-BF69-E084802B0807}" destId="{18ABC45F-65CE-4C0C-844E-F7690EDBAC74}" srcOrd="2" destOrd="0" presId="urn:microsoft.com/office/officeart/2009/3/layout/DescendingProcess"/>
    <dgm:cxn modelId="{7B3D5812-E8B8-4F72-B7AC-F6AA3D856D1C}" type="presParOf" srcId="{C2B3EC4A-17B7-4F59-BF69-E084802B0807}" destId="{F97CABC2-C4B7-427E-B841-0ABAF946B051}" srcOrd="3" destOrd="0" presId="urn:microsoft.com/office/officeart/2009/3/layout/DescendingProcess"/>
    <dgm:cxn modelId="{5636E26E-1326-446F-8D7A-84EC2D4A9B18}" type="presParOf" srcId="{F97CABC2-C4B7-427E-B841-0ABAF946B051}" destId="{D4D37CD6-3961-49E2-AF45-38AE711BF3D8}" srcOrd="0" destOrd="0" presId="urn:microsoft.com/office/officeart/2009/3/layout/DescendingProcess"/>
    <dgm:cxn modelId="{77A331BF-6144-46D4-8711-1F8DE612AAAA}" type="presParOf" srcId="{C2B3EC4A-17B7-4F59-BF69-E084802B0807}" destId="{42638C30-6230-4162-9305-1D0FFA33357F}" srcOrd="4" destOrd="0" presId="urn:microsoft.com/office/officeart/2009/3/layout/DescendingProcess"/>
    <dgm:cxn modelId="{A5D80C79-B36E-40A0-B2DA-92986D95D007}" type="presParOf" srcId="{C2B3EC4A-17B7-4F59-BF69-E084802B0807}" destId="{A7007FB7-BDD0-4C18-85B0-A19E6076BD64}" srcOrd="5" destOrd="0" presId="urn:microsoft.com/office/officeart/2009/3/layout/DescendingProcess"/>
    <dgm:cxn modelId="{4F240A12-7104-40EE-BFE9-C1EBFAF34B6B}" type="presParOf" srcId="{A7007FB7-BDD0-4C18-85B0-A19E6076BD64}" destId="{AACB2BF8-6B32-48F5-91C8-903D8A29E277}" srcOrd="0" destOrd="0" presId="urn:microsoft.com/office/officeart/2009/3/layout/DescendingProcess"/>
    <dgm:cxn modelId="{FEBE1E70-617C-4095-9B47-4251164F288B}" type="presParOf" srcId="{C2B3EC4A-17B7-4F59-BF69-E084802B0807}" destId="{3354F9A3-B4EA-46A1-BCF3-0F599F300C2C}" srcOrd="6" destOrd="0" presId="urn:microsoft.com/office/officeart/2009/3/layout/DescendingProcess"/>
    <dgm:cxn modelId="{B408AC3F-DABA-4BF5-B94C-3B9C6BDEA5A3}" type="presParOf" srcId="{C2B3EC4A-17B7-4F59-BF69-E084802B0807}" destId="{621639DA-4274-43A6-9075-ECBEEE4B9B2A}" srcOrd="7" destOrd="0" presId="urn:microsoft.com/office/officeart/2009/3/layout/DescendingProcess"/>
    <dgm:cxn modelId="{C8387C73-381F-4EC8-B2B0-3EE55D9540E9}" type="presParOf" srcId="{621639DA-4274-43A6-9075-ECBEEE4B9B2A}" destId="{7F26A41F-7B24-474A-A8DF-AD6126EB6D0E}" srcOrd="0" destOrd="0" presId="urn:microsoft.com/office/officeart/2009/3/layout/DescendingProcess"/>
    <dgm:cxn modelId="{0DE6A090-ABE7-4CA3-8772-1FDEAAA2F0EE}" type="presParOf" srcId="{C2B3EC4A-17B7-4F59-BF69-E084802B0807}" destId="{FDA0F7FA-201B-4AE9-91A3-6B9E6230B914}" srcOrd="8" destOrd="0" presId="urn:microsoft.com/office/officeart/2009/3/layout/DescendingProcess"/>
  </dgm:cxnLst>
  <dgm:bg>
    <a:solidFill>
      <a:srgbClr val="003352"/>
    </a:solidFill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25622-A235-4259-9B18-DED07F70C775}">
      <dsp:nvSpPr>
        <dsp:cNvPr id="0" name=""/>
        <dsp:cNvSpPr/>
      </dsp:nvSpPr>
      <dsp:spPr>
        <a:xfrm rot="4396374">
          <a:off x="231817" y="961704"/>
          <a:ext cx="3458055" cy="2411562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4D37CD6-3961-49E2-AF45-38AE711BF3D8}">
      <dsp:nvSpPr>
        <dsp:cNvPr id="0" name=""/>
        <dsp:cNvSpPr/>
      </dsp:nvSpPr>
      <dsp:spPr>
        <a:xfrm>
          <a:off x="1527216" y="1276593"/>
          <a:ext cx="87326" cy="87326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AACB2BF8-6B32-48F5-91C8-903D8A29E277}">
      <dsp:nvSpPr>
        <dsp:cNvPr id="0" name=""/>
        <dsp:cNvSpPr/>
      </dsp:nvSpPr>
      <dsp:spPr>
        <a:xfrm>
          <a:off x="2125164" y="1758893"/>
          <a:ext cx="87326" cy="87326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7F26A41F-7B24-474A-A8DF-AD6126EB6D0E}">
      <dsp:nvSpPr>
        <dsp:cNvPr id="0" name=""/>
        <dsp:cNvSpPr/>
      </dsp:nvSpPr>
      <dsp:spPr>
        <a:xfrm>
          <a:off x="2573294" y="2322911"/>
          <a:ext cx="87326" cy="87326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  <dsp:sp modelId="{9097F812-5E69-4F3C-8FFE-2A0CD46DBE92}">
      <dsp:nvSpPr>
        <dsp:cNvPr id="0" name=""/>
        <dsp:cNvSpPr/>
      </dsp:nvSpPr>
      <dsp:spPr>
        <a:xfrm>
          <a:off x="0" y="436432"/>
          <a:ext cx="1630366" cy="364900"/>
        </a:xfrm>
        <a:prstGeom prst="rect">
          <a:avLst/>
        </a:prstGeom>
        <a:solidFill>
          <a:srgbClr val="0C75AC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Google Web Toolkit</a:t>
          </a:r>
        </a:p>
      </dsp:txBody>
      <dsp:txXfrm>
        <a:off x="0" y="436432"/>
        <a:ext cx="1630366" cy="364900"/>
      </dsp:txXfrm>
    </dsp:sp>
    <dsp:sp modelId="{18ABC45F-65CE-4C0C-844E-F7690EDBAC74}">
      <dsp:nvSpPr>
        <dsp:cNvPr id="0" name=""/>
        <dsp:cNvSpPr/>
      </dsp:nvSpPr>
      <dsp:spPr>
        <a:xfrm>
          <a:off x="1896000" y="801330"/>
          <a:ext cx="2127849" cy="473025"/>
        </a:xfrm>
        <a:prstGeom prst="rect">
          <a:avLst/>
        </a:prstGeom>
        <a:solidFill>
          <a:srgbClr val="0C75AC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Archaic Java AWT</a:t>
          </a:r>
        </a:p>
      </dsp:txBody>
      <dsp:txXfrm>
        <a:off x="1896000" y="801330"/>
        <a:ext cx="2127849" cy="473025"/>
      </dsp:txXfrm>
    </dsp:sp>
    <dsp:sp modelId="{42638C30-6230-4162-9305-1D0FFA33357F}">
      <dsp:nvSpPr>
        <dsp:cNvPr id="0" name=""/>
        <dsp:cNvSpPr/>
      </dsp:nvSpPr>
      <dsp:spPr>
        <a:xfrm>
          <a:off x="110842" y="1667595"/>
          <a:ext cx="1684887" cy="640930"/>
        </a:xfrm>
        <a:prstGeom prst="rect">
          <a:avLst/>
        </a:prstGeom>
        <a:solidFill>
          <a:srgbClr val="0C75AC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Java SE11 FX</a:t>
          </a:r>
        </a:p>
      </dsp:txBody>
      <dsp:txXfrm>
        <a:off x="110842" y="1667595"/>
        <a:ext cx="1684887" cy="640930"/>
      </dsp:txXfrm>
    </dsp:sp>
    <dsp:sp modelId="{3354F9A3-B4EA-46A1-BCF3-0F599F300C2C}">
      <dsp:nvSpPr>
        <dsp:cNvPr id="0" name=""/>
        <dsp:cNvSpPr/>
      </dsp:nvSpPr>
      <dsp:spPr>
        <a:xfrm>
          <a:off x="2791271" y="1740373"/>
          <a:ext cx="1454110" cy="640930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Eclipse Standard Widget Toolkit</a:t>
          </a:r>
        </a:p>
      </dsp:txBody>
      <dsp:txXfrm>
        <a:off x="2791271" y="1740373"/>
        <a:ext cx="1454110" cy="640930"/>
      </dsp:txXfrm>
    </dsp:sp>
    <dsp:sp modelId="{FDA0F7FA-201B-4AE9-91A3-6B9E6230B914}">
      <dsp:nvSpPr>
        <dsp:cNvPr id="0" name=""/>
        <dsp:cNvSpPr/>
      </dsp:nvSpPr>
      <dsp:spPr>
        <a:xfrm>
          <a:off x="2203197" y="3626771"/>
          <a:ext cx="2203197" cy="446311"/>
        </a:xfrm>
        <a:prstGeom prst="rect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Java SE8 Swing</a:t>
          </a:r>
        </a:p>
      </dsp:txBody>
      <dsp:txXfrm>
        <a:off x="2203197" y="3626771"/>
        <a:ext cx="2203197" cy="446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4/11/2020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java-swin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  <a:p>
            <a:r>
              <a:rPr lang="en-US" dirty="0"/>
              <a:t>Put references and approvals in </a:t>
            </a:r>
            <a:r>
              <a:rPr lang="en-US" dirty="0" err="1"/>
              <a:t>github</a:t>
            </a:r>
            <a:r>
              <a:rPr lang="en-US" dirty="0"/>
              <a:t> or presentation? Needed?</a:t>
            </a:r>
          </a:p>
          <a:p>
            <a:r>
              <a:rPr lang="en-US" dirty="0"/>
              <a:t>	</a:t>
            </a:r>
            <a:r>
              <a:rPr lang="en-US" dirty="0" err="1"/>
              <a:t>JavaTPoint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https://www.javatpoint.com/java-swing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GeeksforGeeks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StackOverflow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2250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Archaic – not enough features</a:t>
            </a:r>
          </a:p>
          <a:p>
            <a:r>
              <a:rPr lang="en-US" dirty="0"/>
              <a:t>FX – too many features</a:t>
            </a:r>
          </a:p>
          <a:p>
            <a:r>
              <a:rPr lang="en-US" dirty="0"/>
              <a:t>Web Toolkit – wanted non-HTML application</a:t>
            </a:r>
          </a:p>
          <a:p>
            <a:r>
              <a:rPr lang="en-US" dirty="0"/>
              <a:t>Eclipse – great since part of my working environment but confused with how to integrate cause I wasn’t all that familiar with Eclipse quite yet; also worried wouldn’t work with other systems that didn’t have eclipse</a:t>
            </a:r>
          </a:p>
          <a:p>
            <a:r>
              <a:rPr lang="en-US" dirty="0"/>
              <a:t>Swing – perfect! Not too much to overwhelm, already built into system; just required simple package imports; html customizations (still playing around with)</a:t>
            </a:r>
          </a:p>
          <a:p>
            <a:endParaRPr lang="en-US" dirty="0"/>
          </a:p>
          <a:p>
            <a:r>
              <a:rPr lang="en-US" dirty="0"/>
              <a:t>Windows look and feel cause looked cleaner and was my personal system</a:t>
            </a:r>
          </a:p>
          <a:p>
            <a:endParaRPr lang="en-US" dirty="0"/>
          </a:p>
          <a:p>
            <a:r>
              <a:rPr lang="en-US" dirty="0"/>
              <a:t>Decided on advisor user-interaction because seemed like request were mostly advisor-focused (reports) that a student wouldn’t need, and given time constraint in being unable to create a separate student system, made most sense to go entirely advisor-based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7733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 out storyboard – include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5386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Decided on separating student roster and individual student service information into separate pages because too much information in a single spot</a:t>
            </a:r>
          </a:p>
          <a:p>
            <a:pPr marL="171450" indent="-171450">
              <a:buFontTx/>
              <a:buChar char="-"/>
            </a:pPr>
            <a:r>
              <a:rPr lang="en-US" dirty="0"/>
              <a:t>Didn’t do links because of problems with </a:t>
            </a:r>
            <a:r>
              <a:rPr lang="en-US" dirty="0" err="1"/>
              <a:t>Jpanel</a:t>
            </a:r>
            <a:r>
              <a:rPr lang="en-US" dirty="0"/>
              <a:t>/layering panels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Moved all prints to the bottom of the page</a:t>
            </a:r>
          </a:p>
          <a:p>
            <a:pPr marL="171450" indent="-171450">
              <a:buFontTx/>
              <a:buChar char="-"/>
            </a:pPr>
            <a:r>
              <a:rPr lang="en-US" dirty="0"/>
              <a:t>Was going to add prints of individual student information/service hours but was outside of the guidelines and didn’t work with timeframe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Also request for prints was kind of confusing so solely focused on printing reports and less on weekly/monthly aspect since also not clear if determined by time hour was put in or hours in a specific month? Would need to work out request with a client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 control types: buttons, text fields, radio buttons, check boxes, scroll bar, dropdown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122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34D747-9380-41EE-9946-EC9EC0CA5D1E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163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11" Type="http://schemas.microsoft.com/office/2007/relationships/diagramDrawing" Target="../diagrams/drawing1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svg"/><Relationship Id="rId9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FBLA CSA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Nathaly Jose-Maria</a:t>
            </a:r>
          </a:p>
          <a:p>
            <a:pPr marL="0" indent="0">
              <a:buNone/>
            </a:pPr>
            <a:r>
              <a:rPr lang="en-US" dirty="0"/>
              <a:t>Alpharetta High School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going into the project?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89" y="542925"/>
            <a:ext cx="11214100" cy="535531"/>
          </a:xfrm>
        </p:spPr>
        <p:txBody>
          <a:bodyPr/>
          <a:lstStyle/>
          <a:p>
            <a:r>
              <a:rPr lang="en-US" dirty="0"/>
              <a:t>Technological Decisions</a:t>
            </a:r>
          </a:p>
        </p:txBody>
      </p:sp>
      <p:pic>
        <p:nvPicPr>
          <p:cNvPr id="31" name="Picture Placeholder 30" descr="Browser window">
            <a:extLst>
              <a:ext uri="{FF2B5EF4-FFF2-40B4-BE49-F238E27FC236}">
                <a16:creationId xmlns:a16="http://schemas.microsoft.com/office/drawing/2014/main" id="{089E8AB6-C16E-4752-810F-8F98DB929DB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10264" y="2169493"/>
            <a:ext cx="1259505" cy="1259505"/>
          </a:xfrm>
        </p:spPr>
      </p:pic>
      <p:pic>
        <p:nvPicPr>
          <p:cNvPr id="33" name="Picture Placeholder 32" descr="Head with Gears">
            <a:extLst>
              <a:ext uri="{FF2B5EF4-FFF2-40B4-BE49-F238E27FC236}">
                <a16:creationId xmlns:a16="http://schemas.microsoft.com/office/drawing/2014/main" id="{CC9DBBE5-5AD0-41E8-A719-84509E5D9F9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63" b="63"/>
          <a:stretch>
            <a:fillRect/>
          </a:stretch>
        </p:blipFill>
        <p:spPr>
          <a:xfrm>
            <a:off x="9949919" y="2169494"/>
            <a:ext cx="1259505" cy="1259505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D05A34F-7712-46DB-AB5B-272E294B62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sz="1600" dirty="0"/>
              <a:t>Advisor</a:t>
            </a:r>
          </a:p>
          <a:p>
            <a:r>
              <a:rPr lang="en-US" sz="1600" dirty="0"/>
              <a:t>User-Interaction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F0E52DE-15D5-4663-BCB2-F2585972D3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E280D1F-F0EB-4F27-9AC6-E6F3A1AD79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829CCBDA-F49D-44E7-AF43-47B972919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6854523"/>
              </p:ext>
            </p:extLst>
          </p:nvPr>
        </p:nvGraphicFramePr>
        <p:xfrm>
          <a:off x="333659" y="1368162"/>
          <a:ext cx="4406395" cy="4334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2" name="Picture Placeholder 30" descr="Folder">
            <a:extLst>
              <a:ext uri="{FF2B5EF4-FFF2-40B4-BE49-F238E27FC236}">
                <a16:creationId xmlns:a16="http://schemas.microsoft.com/office/drawing/2014/main" id="{0A05D94C-7787-491E-BBCD-61FBB0A5A1A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463465" y="2170111"/>
            <a:ext cx="1258887" cy="1258887"/>
          </a:xfrm>
        </p:spPr>
      </p:pic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3CAC442F-9683-4FEC-ADCE-3FF8FA5588C1}"/>
              </a:ext>
            </a:extLst>
          </p:cNvPr>
          <p:cNvSpPr txBox="1">
            <a:spLocks/>
          </p:cNvSpPr>
          <p:nvPr/>
        </p:nvSpPr>
        <p:spPr>
          <a:xfrm>
            <a:off x="5208833" y="4240093"/>
            <a:ext cx="1776140" cy="1463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Text File</a:t>
            </a:r>
          </a:p>
          <a:p>
            <a:r>
              <a:rPr lang="en-US" sz="1600" dirty="0"/>
              <a:t>Local Database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CACDF91E-A828-40A6-BEFD-3FEAAAC87FAB}"/>
              </a:ext>
            </a:extLst>
          </p:cNvPr>
          <p:cNvSpPr txBox="1">
            <a:spLocks/>
          </p:cNvSpPr>
          <p:nvPr/>
        </p:nvSpPr>
        <p:spPr>
          <a:xfrm>
            <a:off x="7451947" y="4240093"/>
            <a:ext cx="1776140" cy="1463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Windows </a:t>
            </a:r>
          </a:p>
          <a:p>
            <a:r>
              <a:rPr lang="en-US" sz="1600" dirty="0"/>
              <a:t>Look-and-Feel</a:t>
            </a:r>
          </a:p>
        </p:txBody>
      </p:sp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27B0-060E-4259-9370-68521454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dirty="0"/>
              <a:t>Aesthetic Decisions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8889F-5005-43B7-AC53-396F9633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DF47635-6C27-4213-BF54-3C202A276F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4188" y="1866900"/>
            <a:ext cx="5613400" cy="4268788"/>
          </a:xfrm>
        </p:spPr>
      </p:pic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0F8A8BB-40B3-4CF4-816B-E8EF1B1658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0138" y="1866900"/>
            <a:ext cx="5437188" cy="4268788"/>
          </a:xfrm>
        </p:spPr>
      </p:pic>
    </p:spTree>
    <p:extLst>
      <p:ext uri="{BB962C8B-B14F-4D97-AF65-F5344CB8AC3E}">
        <p14:creationId xmlns:p14="http://schemas.microsoft.com/office/powerpoint/2010/main" val="284842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27B0-060E-4259-9370-68521454F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 dirty="0"/>
              <a:t>Aesthetic Decisions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08889F-5005-43B7-AC53-396F96331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5</a:t>
            </a:fld>
            <a:endParaRPr lang="en-US" noProof="0"/>
          </a:p>
        </p:txBody>
      </p:sp>
      <p:pic>
        <p:nvPicPr>
          <p:cNvPr id="7" name="Content Placeholder 6" descr="A close up of a newspaper&#10;&#10;Description automatically generated">
            <a:extLst>
              <a:ext uri="{FF2B5EF4-FFF2-40B4-BE49-F238E27FC236}">
                <a16:creationId xmlns:a16="http://schemas.microsoft.com/office/drawing/2014/main" id="{07592F48-B4F7-4F5F-BE86-012D0A0825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84188" y="1908175"/>
            <a:ext cx="5446713" cy="4184650"/>
          </a:xfrm>
        </p:spPr>
      </p:pic>
      <p:pic>
        <p:nvPicPr>
          <p:cNvPr id="9" name="Content Placeholder 8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0E523405-01C4-46A7-9063-06F49FA540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013450" y="1908175"/>
            <a:ext cx="5603875" cy="4184650"/>
          </a:xfrm>
        </p:spPr>
      </p:pic>
    </p:spTree>
    <p:extLst>
      <p:ext uri="{BB962C8B-B14F-4D97-AF65-F5344CB8AC3E}">
        <p14:creationId xmlns:p14="http://schemas.microsoft.com/office/powerpoint/2010/main" val="289210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we have?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78935-8272-44AA-8B8B-8919ECDC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0DC26-6B7D-4FE6-9643-8E396626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9" name="FinalCodingRecording">
            <a:hlinkClick r:id="" action="ppaction://media"/>
            <a:extLst>
              <a:ext uri="{FF2B5EF4-FFF2-40B4-BE49-F238E27FC236}">
                <a16:creationId xmlns:a16="http://schemas.microsoft.com/office/drawing/2014/main" id="{6BB2C0AB-3DDA-4FF6-A01E-FBF358487A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4854" y="1357162"/>
            <a:ext cx="7902292" cy="4819801"/>
          </a:xfrm>
        </p:spPr>
      </p:pic>
    </p:spTree>
    <p:extLst>
      <p:ext uri="{BB962C8B-B14F-4D97-AF65-F5344CB8AC3E}">
        <p14:creationId xmlns:p14="http://schemas.microsoft.com/office/powerpoint/2010/main" val="88053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BBAC7D-2902-4D1C-BAE9-9091FF1BA5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are we headed next?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2A6BC-BEB0-4721-847E-24D75228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A1CC85-4D3F-4007-8450-877E217A1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What?</a:t>
            </a:r>
          </a:p>
        </p:txBody>
      </p:sp>
    </p:spTree>
    <p:extLst>
      <p:ext uri="{BB962C8B-B14F-4D97-AF65-F5344CB8AC3E}">
        <p14:creationId xmlns:p14="http://schemas.microsoft.com/office/powerpoint/2010/main" val="15384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E92A0-F1BA-40C7-BB79-BF428C13A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3A6A73-11B6-40BF-9A4D-F9CE13720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A0D821-4007-4B8E-8802-548EC3FA9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1" y="1681163"/>
            <a:ext cx="2681722" cy="823912"/>
          </a:xfrm>
        </p:spPr>
        <p:txBody>
          <a:bodyPr/>
          <a:lstStyle/>
          <a:p>
            <a:r>
              <a:rPr lang="en-US" dirty="0"/>
              <a:t>Appearance Changes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C349A-3DE7-4FA0-8599-D36F396510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28128" y="1681163"/>
            <a:ext cx="3046844" cy="823912"/>
          </a:xfrm>
        </p:spPr>
        <p:txBody>
          <a:bodyPr/>
          <a:lstStyle/>
          <a:p>
            <a:r>
              <a:rPr lang="en-US" dirty="0"/>
              <a:t>Improved Efficiency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CD488B-71D4-4BF2-8C75-F8F90FDED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1" y="2505075"/>
            <a:ext cx="3046844" cy="3684588"/>
          </a:xfrm>
        </p:spPr>
        <p:txBody>
          <a:bodyPr/>
          <a:lstStyle/>
          <a:p>
            <a:r>
              <a:rPr lang="en-US" dirty="0"/>
              <a:t>Aesthetically improved “Welcome” screen</a:t>
            </a:r>
          </a:p>
          <a:p>
            <a:r>
              <a:rPr lang="en-US" dirty="0"/>
              <a:t>Better manipulation of </a:t>
            </a:r>
            <a:r>
              <a:rPr lang="en-US" dirty="0" err="1"/>
              <a:t>JPanels</a:t>
            </a:r>
            <a:endParaRPr lang="en-US" dirty="0"/>
          </a:p>
          <a:p>
            <a:r>
              <a:rPr lang="en-US" dirty="0"/>
              <a:t>Cleaner FAQ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F966851-BFE9-4918-8D39-C63EAE55D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8128" y="2505075"/>
            <a:ext cx="3046844" cy="3684588"/>
          </a:xfrm>
        </p:spPr>
        <p:txBody>
          <a:bodyPr/>
          <a:lstStyle/>
          <a:p>
            <a:r>
              <a:rPr lang="en-US" dirty="0"/>
              <a:t>Removing redundant selection screens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2E8062F2-E274-4F69-B48E-9B5167852473}"/>
              </a:ext>
            </a:extLst>
          </p:cNvPr>
          <p:cNvSpPr txBox="1">
            <a:spLocks/>
          </p:cNvSpPr>
          <p:nvPr/>
        </p:nvSpPr>
        <p:spPr>
          <a:xfrm>
            <a:off x="8611755" y="1681163"/>
            <a:ext cx="3046843" cy="8239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Convenient Storage and Access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8CD53807-8EF1-46B0-925B-C10836668A6F}"/>
              </a:ext>
            </a:extLst>
          </p:cNvPr>
          <p:cNvSpPr txBox="1">
            <a:spLocks/>
          </p:cNvSpPr>
          <p:nvPr/>
        </p:nvSpPr>
        <p:spPr>
          <a:xfrm>
            <a:off x="8611755" y="2505075"/>
            <a:ext cx="3046843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Alternative “Local Save” feature</a:t>
            </a:r>
          </a:p>
          <a:p>
            <a:r>
              <a:rPr lang="en-US" dirty="0"/>
              <a:t>Distinguished “Advisor” and “Student” Logins</a:t>
            </a:r>
          </a:p>
        </p:txBody>
      </p:sp>
    </p:spTree>
    <p:extLst>
      <p:ext uri="{BB962C8B-B14F-4D97-AF65-F5344CB8AC3E}">
        <p14:creationId xmlns:p14="http://schemas.microsoft.com/office/powerpoint/2010/main" val="2776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0b43a74-ca58-4c8c-8015-115728d6399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416AB8C1DE5549BC11A6F7A185ADED" ma:contentTypeVersion="13" ma:contentTypeDescription="Create a new document." ma:contentTypeScope="" ma:versionID="a0127807d78421cac7947ca8399f49fb">
  <xsd:schema xmlns:xsd="http://www.w3.org/2001/XMLSchema" xmlns:xs="http://www.w3.org/2001/XMLSchema" xmlns:p="http://schemas.microsoft.com/office/2006/metadata/properties" xmlns:ns3="7091269a-51a7-4efa-bed7-affae494e468" xmlns:ns4="10b43a74-ca58-4c8c-8015-115728d63996" targetNamespace="http://schemas.microsoft.com/office/2006/metadata/properties" ma:root="true" ma:fieldsID="efe73a1ee0a82fd9cd81c7f4675312fd" ns3:_="" ns4:_="">
    <xsd:import namespace="7091269a-51a7-4efa-bed7-affae494e468"/>
    <xsd:import namespace="10b43a74-ca58-4c8c-8015-115728d6399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91269a-51a7-4efa-bed7-affae494e46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b43a74-ca58-4c8c-8015-115728d639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10b43a74-ca58-4c8c-8015-115728d63996"/>
  </ds:schemaRefs>
</ds:datastoreItem>
</file>

<file path=customXml/itemProps2.xml><?xml version="1.0" encoding="utf-8"?>
<ds:datastoreItem xmlns:ds="http://schemas.openxmlformats.org/officeDocument/2006/customXml" ds:itemID="{5599B053-7463-4F73-BE0A-1CC2387B5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91269a-51a7-4efa-bed7-affae494e468"/>
    <ds:schemaRef ds:uri="10b43a74-ca58-4c8c-8015-115728d639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Office PowerPoint</Application>
  <PresentationFormat>Widescreen</PresentationFormat>
  <Paragraphs>70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Trade Gothic LT Pro</vt:lpstr>
      <vt:lpstr>Trebuchet MS</vt:lpstr>
      <vt:lpstr>Office Theme</vt:lpstr>
      <vt:lpstr>FBLA CSA Tracker</vt:lpstr>
      <vt:lpstr>Research</vt:lpstr>
      <vt:lpstr>Technological Decisions</vt:lpstr>
      <vt:lpstr>Aesthetic Decisions</vt:lpstr>
      <vt:lpstr>Aesthetic Decisions</vt:lpstr>
      <vt:lpstr>Execution</vt:lpstr>
      <vt:lpstr>My Program</vt:lpstr>
      <vt:lpstr>Now What?</vt:lpstr>
      <vt:lpstr>Future Developments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2020-03-11T18:02:36Z</dcterms:created>
  <dcterms:modified xsi:type="dcterms:W3CDTF">2020-04-11T17:59:58Z</dcterms:modified>
</cp:coreProperties>
</file>